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96" r:id="rId5"/>
    <p:sldId id="297" r:id="rId6"/>
    <p:sldId id="267" r:id="rId7"/>
    <p:sldId id="257" r:id="rId8"/>
    <p:sldId id="262" r:id="rId9"/>
    <p:sldId id="292" r:id="rId10"/>
    <p:sldId id="293" r:id="rId11"/>
    <p:sldId id="294" r:id="rId12"/>
    <p:sldId id="295" r:id="rId13"/>
    <p:sldId id="263" r:id="rId14"/>
    <p:sldId id="291" r:id="rId15"/>
    <p:sldId id="269" r:id="rId16"/>
    <p:sldId id="277" r:id="rId17"/>
    <p:sldId id="275" r:id="rId18"/>
    <p:sldId id="276" r:id="rId19"/>
    <p:sldId id="264" r:id="rId20"/>
  </p:sldIdLst>
  <p:sldSz cx="10693400" cy="7561263"/>
  <p:notesSz cx="6858000" cy="9144000"/>
  <p:defaultTextStyle>
    <a:defPPr>
      <a:defRPr lang="ru-RU"/>
    </a:defPPr>
    <a:lvl1pPr marL="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1428" y="90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02005" y="2348894"/>
            <a:ext cx="9089390" cy="162077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752715" y="302803"/>
            <a:ext cx="2406015" cy="645157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4670" y="302803"/>
            <a:ext cx="7039822" cy="645157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4705" y="4858813"/>
            <a:ext cx="9089390" cy="1501751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978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9569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935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913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892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870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8491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827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34670" y="1764296"/>
            <a:ext cx="4722918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435812" y="1764296"/>
            <a:ext cx="4722918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845" indent="0">
              <a:buNone/>
              <a:defRPr sz="2200" b="1"/>
            </a:lvl2pPr>
            <a:lvl3pPr marL="995690" indent="0">
              <a:buNone/>
              <a:defRPr sz="2000" b="1"/>
            </a:lvl3pPr>
            <a:lvl4pPr marL="1493535" indent="0">
              <a:buNone/>
              <a:defRPr sz="1700" b="1"/>
            </a:lvl4pPr>
            <a:lvl5pPr marL="1991380" indent="0">
              <a:buNone/>
              <a:defRPr sz="1700" b="1"/>
            </a:lvl5pPr>
            <a:lvl6pPr marL="2489225" indent="0">
              <a:buNone/>
              <a:defRPr sz="1700" b="1"/>
            </a:lvl6pPr>
            <a:lvl7pPr marL="2987070" indent="0">
              <a:buNone/>
              <a:defRPr sz="1700" b="1"/>
            </a:lvl7pPr>
            <a:lvl8pPr marL="3484916" indent="0">
              <a:buNone/>
              <a:defRPr sz="1700" b="1"/>
            </a:lvl8pPr>
            <a:lvl9pPr marL="3982761" indent="0">
              <a:buNone/>
              <a:defRPr sz="17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2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845" indent="0">
              <a:buNone/>
              <a:defRPr sz="2200" b="1"/>
            </a:lvl2pPr>
            <a:lvl3pPr marL="995690" indent="0">
              <a:buNone/>
              <a:defRPr sz="2000" b="1"/>
            </a:lvl3pPr>
            <a:lvl4pPr marL="1493535" indent="0">
              <a:buNone/>
              <a:defRPr sz="1700" b="1"/>
            </a:lvl4pPr>
            <a:lvl5pPr marL="1991380" indent="0">
              <a:buNone/>
              <a:defRPr sz="1700" b="1"/>
            </a:lvl5pPr>
            <a:lvl6pPr marL="2489225" indent="0">
              <a:buNone/>
              <a:defRPr sz="1700" b="1"/>
            </a:lvl6pPr>
            <a:lvl7pPr marL="2987070" indent="0">
              <a:buNone/>
              <a:defRPr sz="1700" b="1"/>
            </a:lvl7pPr>
            <a:lvl8pPr marL="3484916" indent="0">
              <a:buNone/>
              <a:defRPr sz="1700" b="1"/>
            </a:lvl8pPr>
            <a:lvl9pPr marL="3982761" indent="0">
              <a:buNone/>
              <a:defRPr sz="17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2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670" y="301050"/>
            <a:ext cx="3518055" cy="128121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180823" y="301052"/>
            <a:ext cx="5977907" cy="645332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4670" y="1582266"/>
            <a:ext cx="3518055" cy="5172114"/>
          </a:xfrm>
        </p:spPr>
        <p:txBody>
          <a:bodyPr/>
          <a:lstStyle>
            <a:lvl1pPr marL="0" indent="0">
              <a:buNone/>
              <a:defRPr sz="1500"/>
            </a:lvl1pPr>
            <a:lvl2pPr marL="497845" indent="0">
              <a:buNone/>
              <a:defRPr sz="1300"/>
            </a:lvl2pPr>
            <a:lvl3pPr marL="995690" indent="0">
              <a:buNone/>
              <a:defRPr sz="1100"/>
            </a:lvl3pPr>
            <a:lvl4pPr marL="1493535" indent="0">
              <a:buNone/>
              <a:defRPr sz="1000"/>
            </a:lvl4pPr>
            <a:lvl5pPr marL="1991380" indent="0">
              <a:buNone/>
              <a:defRPr sz="1000"/>
            </a:lvl5pPr>
            <a:lvl6pPr marL="2489225" indent="0">
              <a:buNone/>
              <a:defRPr sz="1000"/>
            </a:lvl6pPr>
            <a:lvl7pPr marL="2987070" indent="0">
              <a:buNone/>
              <a:defRPr sz="1000"/>
            </a:lvl7pPr>
            <a:lvl8pPr marL="3484916" indent="0">
              <a:buNone/>
              <a:defRPr sz="1000"/>
            </a:lvl8pPr>
            <a:lvl9pPr marL="3982761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500"/>
            </a:lvl1pPr>
            <a:lvl2pPr marL="497845" indent="0">
              <a:buNone/>
              <a:defRPr sz="3000"/>
            </a:lvl2pPr>
            <a:lvl3pPr marL="995690" indent="0">
              <a:buNone/>
              <a:defRPr sz="2600"/>
            </a:lvl3pPr>
            <a:lvl4pPr marL="1493535" indent="0">
              <a:buNone/>
              <a:defRPr sz="2200"/>
            </a:lvl4pPr>
            <a:lvl5pPr marL="1991380" indent="0">
              <a:buNone/>
              <a:defRPr sz="2200"/>
            </a:lvl5pPr>
            <a:lvl6pPr marL="2489225" indent="0">
              <a:buNone/>
              <a:defRPr sz="2200"/>
            </a:lvl6pPr>
            <a:lvl7pPr marL="2987070" indent="0">
              <a:buNone/>
              <a:defRPr sz="2200"/>
            </a:lvl7pPr>
            <a:lvl8pPr marL="3484916" indent="0">
              <a:buNone/>
              <a:defRPr sz="2200"/>
            </a:lvl8pPr>
            <a:lvl9pPr marL="3982761" indent="0">
              <a:buNone/>
              <a:defRPr sz="22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500"/>
            </a:lvl1pPr>
            <a:lvl2pPr marL="497845" indent="0">
              <a:buNone/>
              <a:defRPr sz="1300"/>
            </a:lvl2pPr>
            <a:lvl3pPr marL="995690" indent="0">
              <a:buNone/>
              <a:defRPr sz="1100"/>
            </a:lvl3pPr>
            <a:lvl4pPr marL="1493535" indent="0">
              <a:buNone/>
              <a:defRPr sz="1000"/>
            </a:lvl4pPr>
            <a:lvl5pPr marL="1991380" indent="0">
              <a:buNone/>
              <a:defRPr sz="1000"/>
            </a:lvl5pPr>
            <a:lvl6pPr marL="2489225" indent="0">
              <a:buNone/>
              <a:defRPr sz="1000"/>
            </a:lvl6pPr>
            <a:lvl7pPr marL="2987070" indent="0">
              <a:buNone/>
              <a:defRPr sz="1000"/>
            </a:lvl7pPr>
            <a:lvl8pPr marL="3484916" indent="0">
              <a:buNone/>
              <a:defRPr sz="1000"/>
            </a:lvl8pPr>
            <a:lvl9pPr marL="3982761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4670" y="1764296"/>
            <a:ext cx="9624060" cy="4990084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20.03.2015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9569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Налоговые льготы AI-00-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9" y="1423"/>
            <a:ext cx="10691501" cy="7558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Налоговые льготы AI-015-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9" y="1423"/>
            <a:ext cx="10691501" cy="7558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Перспективы развития-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9" y="1423"/>
            <a:ext cx="10691501" cy="7558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Перспективы развития-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9" y="1423"/>
            <a:ext cx="10691501" cy="7558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Налоговые льготы AI-012-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9" y="1423"/>
            <a:ext cx="10691501" cy="7558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1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" y="-1"/>
            <a:ext cx="10690155" cy="75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4401</TotalTime>
  <Words>0</Words>
  <Application>Microsoft Office PowerPoint</Application>
  <PresentationFormat>Произвольный</PresentationFormat>
  <Paragraphs>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2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Рыжков Кирилл Валерьевич</cp:lastModifiedBy>
  <cp:revision>292</cp:revision>
  <dcterms:modified xsi:type="dcterms:W3CDTF">2015-03-20T12:27:43Z</dcterms:modified>
</cp:coreProperties>
</file>